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701535d18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701535d1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701535d18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701535d18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701535d18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701535d1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Hold On, Hold On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Katie Grigg-Miller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070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your lifeline; hold on, hold on;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hope is your lifeline; hold on.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a silver lining on this cloud;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there’s a dawn after ev’ry long night.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 start their song long before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sunrise; hold on.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070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Joy is our sunlight; hold on, hold on;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joy is our sunlight; hold on.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a silver lining on this cloud;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there’s a dawn after ev’ry long night.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 start their song long before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sunrise; hold on.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8115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Peace is our birthright; hold on, hold on;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peace is our birthright; hold on.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a silver lining on this cloud;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there’s a dawn after ev’ry long night.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 start their song long before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sunrise; hold on.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343650"/>
            <a:ext cx="80700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Love is our blessing; hold on, hold on;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love is our blessing; hold on.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a silver lining on this cloud;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there’s a dawn after ev’ry long night.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 start their song long before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sunrise; hold on.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Hold on; hold on; hold on.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